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4" r:id="rId9"/>
    <p:sldId id="267" r:id="rId10"/>
    <p:sldId id="263" r:id="rId11"/>
    <p:sldId id="268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9EFF29"/>
    <a:srgbClr val="003635"/>
    <a:srgbClr val="C80064"/>
    <a:srgbClr val="C33A1F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Interdisciplinary field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greatlearning.com/blog/different-data-science-jobs-roles-indust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reka.co/blog/data-science-applications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9" y="1838326"/>
            <a:ext cx="4187927" cy="15021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Science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383857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- By Papri</a:t>
            </a:r>
            <a:endParaRPr lang="en-IN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Tips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1" y="1274288"/>
            <a:ext cx="3867149" cy="20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50" y="3324225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</a:rPr>
              <a:t>Curiosity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</a:rPr>
              <a:t>Common Sense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</a:rPr>
              <a:t>Communication</a:t>
            </a:r>
            <a:endParaRPr lang="en-IN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475" y="1362075"/>
            <a:ext cx="1724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0000CC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CC"/>
                </a:solidFill>
              </a:rPr>
              <a:t>“</a:t>
            </a:r>
            <a:r>
              <a:rPr lang="en-US" sz="2800" b="1" dirty="0" smtClean="0">
                <a:solidFill>
                  <a:srgbClr val="00B050"/>
                </a:solidFill>
              </a:rPr>
              <a:t>3C</a:t>
            </a:r>
            <a:r>
              <a:rPr lang="en-US" sz="2800" dirty="0" smtClean="0">
                <a:solidFill>
                  <a:srgbClr val="0000CC"/>
                </a:solidFill>
              </a:rPr>
              <a:t>” Traits to be a Data Scientist</a:t>
            </a:r>
            <a:endParaRPr lang="en-IN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3150" y="1228725"/>
            <a:ext cx="660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600" dirty="0" smtClean="0"/>
              <a:t>A linear regression is one of the easiest statistical models to show the linear relationship between a dependent variable and one or more independent variables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1600" dirty="0" smtClean="0"/>
              <a:t>Regression Line, </a:t>
            </a:r>
            <a:r>
              <a:rPr lang="en-IN" sz="1600" b="1" dirty="0" smtClean="0"/>
              <a:t>y = </a:t>
            </a:r>
            <a:r>
              <a:rPr lang="en-IN" sz="1600" b="1" dirty="0" err="1" smtClean="0"/>
              <a:t>mx+c</a:t>
            </a:r>
            <a:r>
              <a:rPr lang="en-IN" sz="1600" b="1" dirty="0" smtClean="0"/>
              <a:t> </a:t>
            </a:r>
            <a:r>
              <a:rPr lang="en-IN" sz="1600" dirty="0" smtClean="0"/>
              <a:t>where, y = Dependent Variable x= Independent Variable ; c = y-Intercept</a:t>
            </a:r>
          </a:p>
          <a:p>
            <a:pPr>
              <a:buFont typeface="Wingdings" pitchFamily="2" charset="2"/>
              <a:buChar char="Ø"/>
            </a:pPr>
            <a:endParaRPr lang="en-I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471473"/>
            <a:ext cx="3228975" cy="24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8081" y="2397262"/>
            <a:ext cx="4103944" cy="725349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Demo</a:t>
            </a:r>
            <a:endParaRPr lang="en-US" sz="7200" dirty="0"/>
          </a:p>
        </p:txBody>
      </p:sp>
      <p:sp>
        <p:nvSpPr>
          <p:cNvPr id="10" name="Action Button: Sound 9">
            <a:hlinkClick r:id="" action="ppaction://noaction" highlightClick="1">
              <a:snd r:embed="rId3" name="click.wav" builtIn="1"/>
            </a:hlinkClick>
          </p:cNvPr>
          <p:cNvSpPr/>
          <p:nvPr/>
        </p:nvSpPr>
        <p:spPr>
          <a:xfrm>
            <a:off x="2552700" y="1914524"/>
            <a:ext cx="1971675" cy="1685925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to Data Science</a:t>
            </a:r>
            <a:endParaRPr lang="en-US" dirty="0"/>
          </a:p>
          <a:p>
            <a:r>
              <a:rPr lang="en-US" dirty="0" smtClean="0"/>
              <a:t>Data Science : Components &amp; Tools</a:t>
            </a:r>
          </a:p>
          <a:p>
            <a:r>
              <a:rPr lang="en-US" dirty="0" smtClean="0"/>
              <a:t>Life Cycle </a:t>
            </a:r>
            <a:endParaRPr lang="en-US" dirty="0"/>
          </a:p>
          <a:p>
            <a:r>
              <a:rPr lang="en-US" dirty="0" smtClean="0"/>
              <a:t>Types of Data Scientists / Roles</a:t>
            </a:r>
          </a:p>
          <a:p>
            <a:r>
              <a:rPr lang="en-US" dirty="0" smtClean="0"/>
              <a:t>Demand</a:t>
            </a:r>
            <a:endParaRPr lang="en-US" dirty="0"/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Practical Tips</a:t>
            </a:r>
          </a:p>
          <a:p>
            <a:r>
              <a:rPr lang="en-US" dirty="0" smtClean="0"/>
              <a:t>Linear Regression</a:t>
            </a:r>
          </a:p>
          <a:p>
            <a:r>
              <a:rPr lang="en-US" dirty="0" smtClean="0"/>
              <a:t>Salary Prediction based on Job Profile Demo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Data Science?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3175" y="1268362"/>
            <a:ext cx="6105525" cy="19510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driven science – interdisciplinary field</a:t>
            </a:r>
          </a:p>
          <a:p>
            <a:r>
              <a:rPr lang="en-US" dirty="0" smtClean="0"/>
              <a:t>Stands on 3 pillars – Where, what, how</a:t>
            </a:r>
          </a:p>
          <a:p>
            <a:r>
              <a:rPr lang="en-IN" dirty="0" smtClean="0"/>
              <a:t>“Data science is all about using data to solve problems”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42826"/>
            <a:ext cx="1714500" cy="16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663" y="3406739"/>
            <a:ext cx="3729037" cy="132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2692" y="271648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Need for Data Science </a:t>
            </a:r>
            <a:endParaRPr lang="en-US" sz="36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243" y="1333500"/>
            <a:ext cx="270075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33499"/>
            <a:ext cx="3438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888" y="1343024"/>
            <a:ext cx="2695575" cy="28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2692" y="271648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Components &amp; Tools </a:t>
            </a:r>
            <a:endParaRPr lang="en-US" sz="36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9675"/>
            <a:ext cx="4191000" cy="18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279" y="2847975"/>
            <a:ext cx="481084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274" y="1157288"/>
            <a:ext cx="7200901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Roles in Data Science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2790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hlinkClick r:id="rId3"/>
              </a:rPr>
              <a:t>Data Analyst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Data Engineers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Database Administrator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Machine Learning Engineer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Data Scientist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Data Architect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Statistician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Business Analyst</a:t>
            </a:r>
            <a:endParaRPr lang="en-IN" dirty="0" smtClean="0"/>
          </a:p>
          <a:p>
            <a:r>
              <a:rPr lang="en-IN" dirty="0" smtClean="0">
                <a:hlinkClick r:id="rId3"/>
              </a:rPr>
              <a:t>Data and Analytics Manager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2692" y="271648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Demand for Data Scientists </a:t>
            </a:r>
            <a:endParaRPr lang="en-US" sz="36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26"/>
            <a:ext cx="5567146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48375" y="1581150"/>
            <a:ext cx="2619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EFF29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Aviation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Logistics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E-commerce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HR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Real Estate</a:t>
            </a:r>
            <a:endParaRPr lang="en-IN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2692" y="271648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Application Use Cases </a:t>
            </a:r>
            <a:endParaRPr lang="en-US" sz="36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1381125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Fraud and Risk Detection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Healthcare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Internet Search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Targeted Advertising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Website Recommendations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Advanced Image Recognition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Speech Recognition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Airline Route Planning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Gaming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Augmented Reality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(16:9)</PresentationFormat>
  <Paragraphs>70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Data Science</vt:lpstr>
      <vt:lpstr>Topics For the Day</vt:lpstr>
      <vt:lpstr>What is Data Science?</vt:lpstr>
      <vt:lpstr>Slide 4</vt:lpstr>
      <vt:lpstr>Slide 5</vt:lpstr>
      <vt:lpstr>Life Cycle</vt:lpstr>
      <vt:lpstr>Job Roles in Data Science</vt:lpstr>
      <vt:lpstr>Slide 8</vt:lpstr>
      <vt:lpstr>Slide 9</vt:lpstr>
      <vt:lpstr>Practical Tips</vt:lpstr>
      <vt:lpstr>Linear Regression</vt:lpstr>
      <vt:lpstr>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2020-12-06T20:19:17Z</dcterms:modified>
</cp:coreProperties>
</file>